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EB4"/>
    <a:srgbClr val="EAEAEA"/>
    <a:srgbClr val="559F4B"/>
    <a:srgbClr val="3F5FFF"/>
    <a:srgbClr val="BDB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7CAB-D710-49D4-81B2-166AB7A24274}" type="datetimeFigureOut">
              <a:rPr lang="en-GB" smtClean="0"/>
              <a:pPr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546E-291B-4046-8111-954ACBBC9A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88640"/>
            <a:ext cx="4392488" cy="5616624"/>
          </a:xfrm>
          <a:prstGeom prst="rect">
            <a:avLst/>
          </a:prstGeom>
          <a:solidFill>
            <a:srgbClr val="EAEAEA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qua2012-prag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054" y="188640"/>
            <a:ext cx="4264930" cy="56166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602128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chemeClr val="accent5">
                    <a:lumMod val="75000"/>
                  </a:schemeClr>
                </a:solidFill>
              </a:rPr>
              <a:t>AQUA 2012 is the combined meeting of the European and World Aquaculture Societies, </a:t>
            </a:r>
          </a:p>
          <a:p>
            <a:pPr algn="ctr"/>
            <a:r>
              <a:rPr lang="en-GB" b="1" i="1" dirty="0" smtClean="0">
                <a:solidFill>
                  <a:schemeClr val="accent5">
                    <a:lumMod val="75000"/>
                  </a:schemeClr>
                </a:solidFill>
              </a:rPr>
              <a:t>incorporating the “Aquaculture Europe” and the “World Aquaculture” events</a:t>
            </a:r>
            <a:endParaRPr lang="en-GB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54833"/>
            <a:ext cx="424847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828EB4"/>
                </a:solidFill>
              </a:rPr>
              <a:t>FOCUS on our FUTURE!</a:t>
            </a:r>
          </a:p>
          <a:p>
            <a:endParaRPr lang="en-GB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Global and regional food security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Aquaculture trade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Economic sustainability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Resources management</a:t>
            </a:r>
          </a:p>
          <a:p>
            <a:pPr algn="ctr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Aquaculture image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>
                <a:solidFill>
                  <a:srgbClr val="559F4B"/>
                </a:solidFill>
              </a:rPr>
              <a:t>A full scientific programme with many sessions for abstract submission</a:t>
            </a:r>
          </a:p>
          <a:p>
            <a:pPr algn="ctr"/>
            <a:r>
              <a:rPr lang="en-GB" dirty="0" smtClean="0">
                <a:solidFill>
                  <a:srgbClr val="559F4B"/>
                </a:solidFill>
              </a:rPr>
              <a:t>An international trade event and associated forums and workshops</a:t>
            </a:r>
          </a:p>
          <a:p>
            <a:pPr algn="ctr"/>
            <a:endParaRPr lang="en-GB" dirty="0"/>
          </a:p>
          <a:p>
            <a:pPr algn="ctr"/>
            <a:r>
              <a:rPr lang="en-GB" b="1" dirty="0">
                <a:solidFill>
                  <a:srgbClr val="828EB4"/>
                </a:solidFill>
              </a:rPr>
              <a:t>The beautiful city of Prague – a prime central European location with easy </a:t>
            </a:r>
            <a:r>
              <a:rPr lang="en-GB" b="1" dirty="0" smtClean="0">
                <a:solidFill>
                  <a:srgbClr val="828EB4"/>
                </a:solidFill>
              </a:rPr>
              <a:t>access</a:t>
            </a:r>
            <a:endParaRPr lang="en-GB" b="1" dirty="0">
              <a:solidFill>
                <a:srgbClr val="828EB4"/>
              </a:solidFill>
            </a:endParaRPr>
          </a:p>
          <a:p>
            <a:pPr algn="ctr"/>
            <a:endParaRPr lang="en-GB" sz="1400" dirty="0"/>
          </a:p>
          <a:p>
            <a:pPr algn="ctr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September 1-5, 2012</a:t>
            </a:r>
          </a:p>
          <a:p>
            <a:pPr algn="ctr"/>
            <a:endParaRPr lang="en-GB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www.was.org 	        www.easonline.org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4427984" cy="640871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559F4B"/>
                </a:solidFill>
                <a:latin typeface="+mn-lt"/>
                <a:ea typeface="+mn-ea"/>
                <a:cs typeface="+mn-cs"/>
              </a:rPr>
              <a:t>Something for everybody!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smtClean="0">
                <a:solidFill>
                  <a:srgbClr val="828EB4"/>
                </a:solidFill>
                <a:latin typeface="+mn-lt"/>
                <a:ea typeface="+mn-ea"/>
                <a:cs typeface="+mn-cs"/>
              </a:rPr>
              <a:t>A truly global event, including technical sessions that cover farmed fish, shellfish, algal and crustacean species from all climatic zones and all continents.</a:t>
            </a:r>
            <a:br>
              <a:rPr lang="en-GB" sz="3600" b="1" dirty="0" smtClean="0">
                <a:solidFill>
                  <a:srgbClr val="828EB4"/>
                </a:solidFill>
                <a:latin typeface="+mn-lt"/>
                <a:ea typeface="+mn-ea"/>
                <a:cs typeface="+mn-cs"/>
              </a:rPr>
            </a:br>
            <a:r>
              <a:rPr lang="en-GB" sz="2800" b="1" dirty="0" smtClean="0">
                <a:solidFill>
                  <a:srgbClr val="559F4B"/>
                </a:solidFill>
                <a:latin typeface="+mn-lt"/>
                <a:ea typeface="+mn-ea"/>
                <a:cs typeface="+mn-cs"/>
              </a:rPr>
              <a:t>www.was.org</a:t>
            </a:r>
            <a:br>
              <a:rPr lang="en-GB" sz="2800" b="1" dirty="0" smtClean="0">
                <a:solidFill>
                  <a:srgbClr val="559F4B"/>
                </a:solidFill>
                <a:latin typeface="+mn-lt"/>
                <a:ea typeface="+mn-ea"/>
                <a:cs typeface="+mn-cs"/>
              </a:rPr>
            </a:br>
            <a:r>
              <a:rPr lang="en-GB" sz="2800" b="1" dirty="0" smtClean="0">
                <a:solidFill>
                  <a:srgbClr val="559F4B"/>
                </a:solidFill>
                <a:latin typeface="+mn-lt"/>
                <a:ea typeface="+mn-ea"/>
                <a:cs typeface="+mn-cs"/>
              </a:rPr>
              <a:t>www.easonline.org</a:t>
            </a:r>
          </a:p>
        </p:txBody>
      </p:sp>
      <p:pic>
        <p:nvPicPr>
          <p:cNvPr id="3" name="Picture 2" descr="AQUA2012_alltopic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65418" y="0"/>
            <a:ext cx="4778582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87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Something for everybody! A truly global event, including technical sessions that cover farmed fish, shellfish, algal and crustacean species from all climatic zones and all continents. www.was.org www.easonline.org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Alistair LANE</dc:creator>
  <cp:lastModifiedBy>Alistair LANE</cp:lastModifiedBy>
  <cp:revision>15</cp:revision>
  <dcterms:created xsi:type="dcterms:W3CDTF">2011-05-02T13:31:09Z</dcterms:created>
  <dcterms:modified xsi:type="dcterms:W3CDTF">2012-02-07T11:55:59Z</dcterms:modified>
</cp:coreProperties>
</file>